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7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6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2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0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2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5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6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6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DB81-334E-46CB-A08F-3F0C7F6816C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2EF7-C70A-498A-AE8A-0314A0584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9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1000" y="127000"/>
            <a:ext cx="7277100" cy="698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выполняемые сотрудниками кафедры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«Теплогазоснабжение и вентиляция»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700" y="1320800"/>
            <a:ext cx="4668750" cy="723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и сооружений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9300" y="1320800"/>
            <a:ext cx="4610100" cy="7239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5350" y="2374900"/>
            <a:ext cx="4167100" cy="723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систем отопления, вентиляции, кондиционирования зданий различного назначения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5350" y="3403600"/>
            <a:ext cx="4167100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внутреннего газоснабжения зданий различного назначения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5350" y="4432300"/>
            <a:ext cx="4167100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Энергоаудит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зданий различного назначения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8999" y="5314952"/>
            <a:ext cx="4173451" cy="1314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систем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отопления, вентиляции, кондиционирования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предписанию надзорных и контролирующих органов (суд, УГСН и т.д.)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9300" y="2305050"/>
            <a:ext cx="4108450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систем отопления и вентиляции зданий различного назначения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9300" y="3403600"/>
            <a:ext cx="4108450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кондиционирования общественных и производственных зданий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9300" y="4432300"/>
            <a:ext cx="4108450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газоснабжения населенных пунктов и промышленных объектов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24006" y="5460999"/>
            <a:ext cx="4083743" cy="10985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инженерных систем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малоэтажных зданий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886200" y="825500"/>
            <a:ext cx="1778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797800" y="825500"/>
            <a:ext cx="1778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96900" y="2044700"/>
            <a:ext cx="12700" cy="369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>
            <a:off x="603250" y="5740399"/>
            <a:ext cx="285749" cy="23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3250" y="471170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9600" y="264795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9600" y="368300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480800" y="2044700"/>
            <a:ext cx="12700" cy="369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1214100" y="574040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1207750" y="471170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1214100" y="264795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1214100" y="3683000"/>
            <a:ext cx="285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9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35135" y="127000"/>
            <a:ext cx="6774871" cy="4793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 объектов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котельные):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" y="885479"/>
            <a:ext cx="3901440" cy="2609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34" y="885479"/>
            <a:ext cx="3128356" cy="2600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88" y="885479"/>
            <a:ext cx="3914776" cy="260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5" y="3699025"/>
            <a:ext cx="3051048" cy="305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3699025"/>
            <a:ext cx="6096000" cy="30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80" y="57092"/>
            <a:ext cx="2962632" cy="444839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61805" y="114299"/>
            <a:ext cx="6226232" cy="6005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реконструкция систем отопления, вентиляции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кондиционирования общественных зданий и сооружений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388" y="3535603"/>
            <a:ext cx="2317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спорта «Снежинка»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602" y="6463090"/>
            <a:ext cx="1566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ТРЦ «Гринвич»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3072" y="3502827"/>
            <a:ext cx="3123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Киноконцертный театр «Космос»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42985" y="245319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ОДКБ №1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5774" y="6488109"/>
            <a:ext cx="454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терминал аэропорта «Кольцово»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" y="851212"/>
            <a:ext cx="3984062" cy="2651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07" y="822618"/>
            <a:ext cx="3574729" cy="2680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" y="4013711"/>
            <a:ext cx="4063462" cy="2374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73" y="4321000"/>
            <a:ext cx="3720639" cy="2067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520" y="4038730"/>
            <a:ext cx="3277254" cy="21770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78520" y="6231218"/>
            <a:ext cx="3313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ФТИ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УрФУ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Ленина, 66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1805" y="114299"/>
            <a:ext cx="6226232" cy="6005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реконструкция систем вентиляции и кондиционирования производственных зданий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442" y="3654352"/>
            <a:ext cx="4313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Качканарский горно-обогатительный комбинат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579" y="6499996"/>
            <a:ext cx="3669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Перевооружение литейного цеха СУМЗ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4977" y="3033935"/>
            <a:ext cx="3543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Аппаратный цех 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Верхнепышминский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молочный завод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316" y="3636662"/>
            <a:ext cx="310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прокатных валков Уралмашзавод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9289" y="6559810"/>
            <a:ext cx="4950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 фольги Кыштымского медеэлектролитного завода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" y="964353"/>
            <a:ext cx="3901440" cy="2602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874" y="459698"/>
            <a:ext cx="3834765" cy="25580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41" y="4406909"/>
            <a:ext cx="5983932" cy="19674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963" y="3654352"/>
            <a:ext cx="3963661" cy="2972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558" y="964353"/>
            <a:ext cx="3581051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4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165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Бернгардт Константин Викторович</dc:creator>
  <cp:lastModifiedBy>Маляр Елена Александровна</cp:lastModifiedBy>
  <cp:revision>28</cp:revision>
  <dcterms:created xsi:type="dcterms:W3CDTF">2018-01-23T09:21:03Z</dcterms:created>
  <dcterms:modified xsi:type="dcterms:W3CDTF">2018-03-02T15:24:59Z</dcterms:modified>
</cp:coreProperties>
</file>